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4C7D33-CFCD-4289-ABAB-EE5782DCD2B0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A875-295E-4159-B635-E23994D621A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4C7D33-CFCD-4289-ABAB-EE5782DCD2B0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A875-295E-4159-B635-E23994D621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4C7D33-CFCD-4289-ABAB-EE5782DCD2B0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A875-295E-4159-B635-E23994D621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4C7D33-CFCD-4289-ABAB-EE5782DCD2B0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A875-295E-4159-B635-E23994D621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4C7D33-CFCD-4289-ABAB-EE5782DCD2B0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A875-295E-4159-B635-E23994D621A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4C7D33-CFCD-4289-ABAB-EE5782DCD2B0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A875-295E-4159-B635-E23994D621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4C7D33-CFCD-4289-ABAB-EE5782DCD2B0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A875-295E-4159-B635-E23994D621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4C7D33-CFCD-4289-ABAB-EE5782DCD2B0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A875-295E-4159-B635-E23994D621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4C7D33-CFCD-4289-ABAB-EE5782DCD2B0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A875-295E-4159-B635-E23994D621A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4C7D33-CFCD-4289-ABAB-EE5782DCD2B0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A875-295E-4159-B635-E23994D621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B4C7D33-CFCD-4289-ABAB-EE5782DCD2B0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35A875-295E-4159-B635-E23994D621A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B4C7D33-CFCD-4289-ABAB-EE5782DCD2B0}" type="datetimeFigureOut">
              <a:rPr lang="en-US" smtClean="0"/>
              <a:t>9/25/2014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135A875-295E-4159-B635-E23994D621AB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activités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27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phrases… </a:t>
            </a:r>
            <a:r>
              <a:rPr lang="en-US" dirty="0" smtClean="0"/>
              <a:t>(ne </a:t>
            </a:r>
            <a:r>
              <a:rPr lang="en-US" dirty="0" err="1" smtClean="0"/>
              <a:t>copiez</a:t>
            </a:r>
            <a:r>
              <a:rPr lang="en-US" dirty="0" smtClean="0"/>
              <a:t> pas!)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Regardez</a:t>
            </a:r>
            <a:r>
              <a:rPr lang="en-US" dirty="0" smtClean="0"/>
              <a:t> les phrases </a:t>
            </a:r>
            <a:r>
              <a:rPr lang="en-US" dirty="0" err="1" smtClean="0"/>
              <a:t>suivantes</a:t>
            </a:r>
            <a:r>
              <a:rPr lang="en-US" dirty="0" smtClean="0"/>
              <a:t>. </a:t>
            </a:r>
            <a:r>
              <a:rPr lang="en-US" dirty="0" err="1" smtClean="0"/>
              <a:t>Peux-tu</a:t>
            </a:r>
            <a:r>
              <a:rPr lang="en-US" dirty="0" smtClean="0"/>
              <a:t> </a:t>
            </a:r>
            <a:r>
              <a:rPr lang="en-US" dirty="0" err="1" smtClean="0"/>
              <a:t>deviner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règle</a:t>
            </a:r>
            <a:r>
              <a:rPr lang="en-US" dirty="0" smtClean="0"/>
              <a:t>?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/>
              <a:t>	 </a:t>
            </a:r>
            <a:r>
              <a:rPr lang="en-US" dirty="0" smtClean="0"/>
              <a:t>       </a:t>
            </a:r>
            <a:r>
              <a:rPr lang="en-US" dirty="0" err="1" smtClean="0"/>
              <a:t>violon</a:t>
            </a:r>
            <a:r>
              <a:rPr lang="en-US" dirty="0" smtClean="0"/>
              <a:t>.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Nous 		    hockey.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aimez</a:t>
            </a:r>
            <a:r>
              <a:rPr lang="en-US" dirty="0" smtClean="0"/>
              <a:t> 		  </a:t>
            </a:r>
            <a:r>
              <a:rPr lang="en-US" dirty="0" err="1" smtClean="0"/>
              <a:t>jeux</a:t>
            </a:r>
            <a:r>
              <a:rPr lang="en-US" dirty="0" smtClean="0"/>
              <a:t> </a:t>
            </a:r>
            <a:r>
              <a:rPr lang="en-US" dirty="0" err="1" smtClean="0"/>
              <a:t>vidéo</a:t>
            </a:r>
            <a:r>
              <a:rPr lang="en-US" dirty="0" smtClean="0"/>
              <a:t>.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Je 	    </a:t>
            </a:r>
            <a:r>
              <a:rPr lang="en-US" dirty="0" err="1" smtClean="0"/>
              <a:t>bénévolat</a:t>
            </a:r>
            <a:r>
              <a:rPr lang="en-US" dirty="0" smtClean="0"/>
              <a:t> les </a:t>
            </a:r>
            <a:r>
              <a:rPr lang="en-US" dirty="0" err="1" smtClean="0"/>
              <a:t>samedis</a:t>
            </a:r>
            <a:r>
              <a:rPr lang="en-US" dirty="0" smtClean="0"/>
              <a:t>.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Il 	   jogging </a:t>
            </a:r>
            <a:r>
              <a:rPr lang="en-US" dirty="0" err="1" smtClean="0"/>
              <a:t>chaque</a:t>
            </a:r>
            <a:r>
              <a:rPr lang="en-US" dirty="0" smtClean="0"/>
              <a:t> jour.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Elle 	         </a:t>
            </a:r>
            <a:r>
              <a:rPr lang="en-US" dirty="0" err="1" smtClean="0"/>
              <a:t>peinture</a:t>
            </a:r>
            <a:r>
              <a:rPr lang="en-US" dirty="0" smtClean="0"/>
              <a:t>.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Qui 	       ski </a:t>
            </a:r>
            <a:r>
              <a:rPr lang="en-US" dirty="0" err="1" smtClean="0"/>
              <a:t>nautique</a:t>
            </a:r>
            <a:r>
              <a:rPr lang="en-US" dirty="0" smtClean="0"/>
              <a:t>?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Nous 		        </a:t>
            </a:r>
            <a:r>
              <a:rPr lang="en-US" dirty="0" err="1" smtClean="0"/>
              <a:t>trompette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l’orchestre</a:t>
            </a:r>
            <a:r>
              <a:rPr lang="en-US" dirty="0" smtClean="0"/>
              <a:t>.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err="1" smtClean="0"/>
              <a:t>Vous</a:t>
            </a:r>
            <a:r>
              <a:rPr lang="en-US" dirty="0" smtClean="0"/>
              <a:t> 		  basket-ball.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err="1" smtClean="0"/>
              <a:t>Ils</a:t>
            </a:r>
            <a:r>
              <a:rPr lang="en-US" dirty="0" smtClean="0"/>
              <a:t> 		 </a:t>
            </a:r>
            <a:r>
              <a:rPr lang="en-US" dirty="0" err="1" smtClean="0"/>
              <a:t>cartes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19400" y="2174557"/>
            <a:ext cx="1447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 smtClean="0"/>
              <a:t>joues</a:t>
            </a:r>
            <a:r>
              <a:rPr lang="en-US" sz="2600" dirty="0" smtClean="0"/>
              <a:t> du</a:t>
            </a:r>
            <a:endParaRPr lang="en-US" sz="2600" dirty="0"/>
          </a:p>
        </p:txBody>
      </p:sp>
      <p:sp>
        <p:nvSpPr>
          <p:cNvPr id="5" name="TextBox 4"/>
          <p:cNvSpPr txBox="1"/>
          <p:nvPr/>
        </p:nvSpPr>
        <p:spPr>
          <a:xfrm>
            <a:off x="3200400" y="2580925"/>
            <a:ext cx="152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 smtClean="0"/>
              <a:t>jouons</a:t>
            </a:r>
            <a:r>
              <a:rPr lang="en-US" sz="2600" dirty="0" smtClean="0"/>
              <a:t> au</a:t>
            </a:r>
            <a:endParaRPr lang="en-US" sz="2600" dirty="0"/>
          </a:p>
        </p:txBody>
      </p:sp>
      <p:sp>
        <p:nvSpPr>
          <p:cNvPr id="6" name="TextBox 5"/>
          <p:cNvSpPr txBox="1"/>
          <p:nvPr/>
        </p:nvSpPr>
        <p:spPr>
          <a:xfrm>
            <a:off x="3924300" y="2971800"/>
            <a:ext cx="14859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 smtClean="0"/>
              <a:t>jouez</a:t>
            </a:r>
            <a:r>
              <a:rPr lang="en-US" sz="2600" dirty="0" smtClean="0"/>
              <a:t> aux</a:t>
            </a:r>
            <a:endParaRPr lang="en-US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2667000" y="3352800"/>
            <a:ext cx="1447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 smtClean="0"/>
              <a:t>fais</a:t>
            </a:r>
            <a:r>
              <a:rPr lang="en-US" sz="2600" dirty="0" smtClean="0"/>
              <a:t> du</a:t>
            </a:r>
            <a:endParaRPr lang="en-US" sz="2600" dirty="0"/>
          </a:p>
        </p:txBody>
      </p:sp>
      <p:sp>
        <p:nvSpPr>
          <p:cNvPr id="8" name="TextBox 7"/>
          <p:cNvSpPr txBox="1"/>
          <p:nvPr/>
        </p:nvSpPr>
        <p:spPr>
          <a:xfrm>
            <a:off x="2590800" y="3751421"/>
            <a:ext cx="1447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 smtClean="0"/>
              <a:t>fais</a:t>
            </a:r>
            <a:r>
              <a:rPr lang="en-US" sz="2600" dirty="0" smtClean="0"/>
              <a:t> du</a:t>
            </a:r>
            <a:endParaRPr lang="en-US" sz="2600" dirty="0"/>
          </a:p>
        </p:txBody>
      </p:sp>
      <p:sp>
        <p:nvSpPr>
          <p:cNvPr id="9" name="TextBox 8"/>
          <p:cNvSpPr txBox="1"/>
          <p:nvPr/>
        </p:nvSpPr>
        <p:spPr>
          <a:xfrm>
            <a:off x="2895600" y="4155757"/>
            <a:ext cx="1447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 smtClean="0"/>
              <a:t>fais</a:t>
            </a:r>
            <a:r>
              <a:rPr lang="en-US" sz="2600" dirty="0" smtClean="0"/>
              <a:t> de la</a:t>
            </a:r>
            <a:endParaRPr lang="en-US" sz="2600" dirty="0"/>
          </a:p>
        </p:txBody>
      </p:sp>
      <p:sp>
        <p:nvSpPr>
          <p:cNvPr id="10" name="TextBox 9"/>
          <p:cNvSpPr txBox="1"/>
          <p:nvPr/>
        </p:nvSpPr>
        <p:spPr>
          <a:xfrm>
            <a:off x="2971800" y="4536757"/>
            <a:ext cx="1447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 smtClean="0"/>
              <a:t>fais</a:t>
            </a:r>
            <a:r>
              <a:rPr lang="en-US" sz="2600" dirty="0" smtClean="0"/>
              <a:t> du</a:t>
            </a:r>
            <a:endParaRPr lang="en-US" sz="2600" dirty="0"/>
          </a:p>
        </p:txBody>
      </p:sp>
      <p:sp>
        <p:nvSpPr>
          <p:cNvPr id="11" name="TextBox 10"/>
          <p:cNvSpPr txBox="1"/>
          <p:nvPr/>
        </p:nvSpPr>
        <p:spPr>
          <a:xfrm>
            <a:off x="3200400" y="4917757"/>
            <a:ext cx="2286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/>
              <a:t>j</a:t>
            </a:r>
            <a:r>
              <a:rPr lang="en-US" sz="2600" dirty="0" err="1" smtClean="0"/>
              <a:t>ouons</a:t>
            </a:r>
            <a:r>
              <a:rPr lang="en-US" sz="2600" dirty="0" smtClean="0"/>
              <a:t> de la</a:t>
            </a:r>
            <a:endParaRPr lang="en-US" sz="2600" dirty="0"/>
          </a:p>
        </p:txBody>
      </p:sp>
      <p:sp>
        <p:nvSpPr>
          <p:cNvPr id="12" name="TextBox 11"/>
          <p:cNvSpPr txBox="1"/>
          <p:nvPr/>
        </p:nvSpPr>
        <p:spPr>
          <a:xfrm>
            <a:off x="3124200" y="5298757"/>
            <a:ext cx="1447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 smtClean="0"/>
              <a:t>jouez</a:t>
            </a:r>
            <a:r>
              <a:rPr lang="en-US" sz="2600" dirty="0" smtClean="0"/>
              <a:t> au</a:t>
            </a:r>
            <a:endParaRPr lang="en-US" sz="2600" dirty="0"/>
          </a:p>
        </p:txBody>
      </p:sp>
      <p:sp>
        <p:nvSpPr>
          <p:cNvPr id="13" name="TextBox 12"/>
          <p:cNvSpPr txBox="1"/>
          <p:nvPr/>
        </p:nvSpPr>
        <p:spPr>
          <a:xfrm>
            <a:off x="2743200" y="5715000"/>
            <a:ext cx="1676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err="1"/>
              <a:t>j</a:t>
            </a:r>
            <a:r>
              <a:rPr lang="en-US" sz="2600" dirty="0" err="1" smtClean="0"/>
              <a:t>ouent</a:t>
            </a:r>
            <a:r>
              <a:rPr lang="en-US" sz="2600" dirty="0" smtClean="0"/>
              <a:t> aux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538552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Jouer</a:t>
            </a:r>
            <a:r>
              <a:rPr lang="en-US" dirty="0" smtClean="0"/>
              <a:t> à…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fr-CA" dirty="0" smtClean="0"/>
              <a:t>On </a:t>
            </a:r>
            <a:r>
              <a:rPr lang="fr-CA" dirty="0" err="1" smtClean="0"/>
              <a:t>utililse</a:t>
            </a:r>
            <a:r>
              <a:rPr lang="fr-CA" dirty="0" smtClean="0"/>
              <a:t> « jouer à » quand on parle des sports ou des activités d’équipe.</a:t>
            </a:r>
          </a:p>
          <a:p>
            <a:pPr lvl="1"/>
            <a:r>
              <a:rPr lang="fr-CA" dirty="0" smtClean="0"/>
              <a:t>ex: jouer au tennis, jouer aux jeux vidéo, jouer au football</a:t>
            </a:r>
          </a:p>
          <a:p>
            <a:r>
              <a:rPr lang="fr-CA" dirty="0" smtClean="0"/>
              <a:t>N’oubliez pas les contractions de « à »!</a:t>
            </a:r>
          </a:p>
          <a:p>
            <a:pPr lvl="1"/>
            <a:r>
              <a:rPr lang="fr-CA" dirty="0" smtClean="0"/>
              <a:t>Le soccer: à + le = au</a:t>
            </a:r>
          </a:p>
          <a:p>
            <a:pPr lvl="1"/>
            <a:r>
              <a:rPr lang="fr-CA" dirty="0" smtClean="0"/>
              <a:t>Les cartes: à + les = aux</a:t>
            </a:r>
            <a:endParaRPr lang="fr-C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94080960"/>
              </p:ext>
            </p:extLst>
          </p:nvPr>
        </p:nvGraphicFramePr>
        <p:xfrm>
          <a:off x="5276850" y="1524000"/>
          <a:ext cx="3657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JOUER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joue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joues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joue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jouons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jouez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jouent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6896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Jouer</a:t>
            </a:r>
            <a:r>
              <a:rPr lang="en-US" dirty="0" smtClean="0"/>
              <a:t> de…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524000"/>
            <a:ext cx="4267200" cy="4663440"/>
          </a:xfrm>
        </p:spPr>
        <p:txBody>
          <a:bodyPr>
            <a:normAutofit fontScale="92500"/>
          </a:bodyPr>
          <a:lstStyle/>
          <a:p>
            <a:r>
              <a:rPr lang="fr-CA" dirty="0" smtClean="0"/>
              <a:t>On </a:t>
            </a:r>
            <a:r>
              <a:rPr lang="fr-CA" dirty="0" err="1" smtClean="0"/>
              <a:t>utililse</a:t>
            </a:r>
            <a:r>
              <a:rPr lang="fr-CA" dirty="0" smtClean="0"/>
              <a:t> « jouer de » quand on parle des instruments.</a:t>
            </a:r>
          </a:p>
          <a:p>
            <a:pPr lvl="1"/>
            <a:r>
              <a:rPr lang="fr-CA" dirty="0" smtClean="0"/>
              <a:t>ex: jouer du saxophone, jouer de la flûte, jouer de l’harmonica</a:t>
            </a:r>
          </a:p>
          <a:p>
            <a:r>
              <a:rPr lang="fr-CA" dirty="0" smtClean="0"/>
              <a:t>N’oubliez pas les contractions de « de »!</a:t>
            </a:r>
          </a:p>
          <a:p>
            <a:pPr lvl="1"/>
            <a:r>
              <a:rPr lang="fr-CA" dirty="0" smtClean="0"/>
              <a:t>Le trombone: de + le = du</a:t>
            </a:r>
          </a:p>
          <a:p>
            <a:pPr lvl="1"/>
            <a:r>
              <a:rPr lang="fr-CA" dirty="0" smtClean="0"/>
              <a:t>La batterie: de + la = de la</a:t>
            </a:r>
          </a:p>
          <a:p>
            <a:pPr lvl="1"/>
            <a:r>
              <a:rPr lang="fr-CA" dirty="0" smtClean="0"/>
              <a:t>L’harmonica = de + l’ = de l’</a:t>
            </a:r>
          </a:p>
          <a:p>
            <a:endParaRPr lang="fr-C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938666308"/>
              </p:ext>
            </p:extLst>
          </p:nvPr>
        </p:nvGraphicFramePr>
        <p:xfrm>
          <a:off x="5276850" y="1524000"/>
          <a:ext cx="3657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JOUER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joue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joues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joue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jouons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jouez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jouent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6237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Faire de…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447800"/>
            <a:ext cx="4114800" cy="5029200"/>
          </a:xfrm>
        </p:spPr>
        <p:txBody>
          <a:bodyPr>
            <a:normAutofit fontScale="92500" lnSpcReduction="20000"/>
          </a:bodyPr>
          <a:lstStyle/>
          <a:p>
            <a:r>
              <a:rPr lang="fr-CA" dirty="0" smtClean="0"/>
              <a:t>On utilise « faire de » quand on parle des sports ou des activités (artistiques) qu’on fait SEUL(E).</a:t>
            </a:r>
          </a:p>
          <a:p>
            <a:pPr lvl="1"/>
            <a:r>
              <a:rPr lang="fr-CA" dirty="0" smtClean="0"/>
              <a:t>ex: faire de la sculpture, faire du patinage, faire de la planche à roulettes, faire des achats</a:t>
            </a:r>
          </a:p>
          <a:p>
            <a:r>
              <a:rPr lang="fr-CA" dirty="0" smtClean="0"/>
              <a:t>N’oubliez pas les contractions de « de »!</a:t>
            </a:r>
          </a:p>
          <a:p>
            <a:pPr lvl="1"/>
            <a:r>
              <a:rPr lang="fr-CA" dirty="0" smtClean="0"/>
              <a:t>La peinture: de + la = de la</a:t>
            </a:r>
          </a:p>
          <a:p>
            <a:pPr lvl="1"/>
            <a:r>
              <a:rPr lang="fr-CA" dirty="0" smtClean="0"/>
              <a:t>Les achats: de + les = des</a:t>
            </a:r>
          </a:p>
          <a:p>
            <a:pPr lvl="1"/>
            <a:r>
              <a:rPr lang="fr-CA" dirty="0" smtClean="0"/>
              <a:t>Le golf: de + le = du</a:t>
            </a:r>
          </a:p>
          <a:p>
            <a:pPr lvl="1"/>
            <a:r>
              <a:rPr lang="fr-CA" dirty="0" smtClean="0"/>
              <a:t>L’équitation : de + l’ = de l’</a:t>
            </a:r>
            <a:endParaRPr lang="fr-C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58725420"/>
              </p:ext>
            </p:extLst>
          </p:nvPr>
        </p:nvGraphicFramePr>
        <p:xfrm>
          <a:off x="5334000" y="1524000"/>
          <a:ext cx="3657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FAIRE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fais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fais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Il/Elle/On/Qui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fait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faisons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Vous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faites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Ils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Elles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font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1293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9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0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2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4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6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7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8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0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2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4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</TotalTime>
  <Words>102</Words>
  <Application>Microsoft Office PowerPoint</Application>
  <PresentationFormat>On-screen Show (4:3)</PresentationFormat>
  <Paragraphs>83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Solstice</vt:lpstr>
      <vt:lpstr>Les activités</vt:lpstr>
      <vt:lpstr>Les phrases… (ne copiez pas!)</vt:lpstr>
      <vt:lpstr>Jouer à…</vt:lpstr>
      <vt:lpstr>Jouer de…</vt:lpstr>
      <vt:lpstr>Faire de…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activités</dc:title>
  <dc:creator>Biega, Sarah</dc:creator>
  <cp:lastModifiedBy>Biega, Sarah</cp:lastModifiedBy>
  <cp:revision>11</cp:revision>
  <dcterms:created xsi:type="dcterms:W3CDTF">2012-09-26T12:49:12Z</dcterms:created>
  <dcterms:modified xsi:type="dcterms:W3CDTF">2014-09-25T11:40:07Z</dcterms:modified>
</cp:coreProperties>
</file>